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0"/>
  </p:notesMasterIdLst>
  <p:handoutMasterIdLst>
    <p:handoutMasterId r:id="rId11"/>
  </p:handoutMasterIdLst>
  <p:sldIdLst>
    <p:sldId id="547" r:id="rId2"/>
    <p:sldId id="550" r:id="rId3"/>
    <p:sldId id="558" r:id="rId4"/>
    <p:sldId id="668" r:id="rId5"/>
    <p:sldId id="562" r:id="rId6"/>
    <p:sldId id="554" r:id="rId7"/>
    <p:sldId id="552" r:id="rId8"/>
    <p:sldId id="553" r:id="rId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58" d="100"/>
          <a:sy n="58" d="100"/>
        </p:scale>
        <p:origin x="-78" y="-37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36"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20/11/2018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11/20/2018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Problems with pointers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Problems with pointers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Introduce some of the problems with pointers</a:t>
            </a:r>
            <a:endParaRPr lang="en-CA" dirty="0" smtClean="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Problems with pointers</a:t>
            </a:r>
            <a:endParaRPr lang="en-CA" dirty="0"/>
          </a:p>
        </p:txBody>
      </p:sp>
      <p:sp>
        <p:nvSpPr>
          <p:cNvPr id="3" name="Content Placeholder 2"/>
          <p:cNvSpPr>
            <a:spLocks noGrp="1"/>
          </p:cNvSpPr>
          <p:nvPr>
            <p:ph idx="1"/>
          </p:nvPr>
        </p:nvSpPr>
        <p:spPr/>
        <p:txBody>
          <a:bodyPr/>
          <a:lstStyle/>
          <a:p>
            <a:r>
              <a:rPr lang="en-CA" dirty="0" smtClean="0"/>
              <a:t>The operating system (</a:t>
            </a:r>
            <a:r>
              <a:rPr lang="en-CA" cap="small" dirty="0" err="1" smtClean="0"/>
              <a:t>os</a:t>
            </a:r>
            <a:r>
              <a:rPr lang="en-CA" dirty="0" smtClean="0"/>
              <a:t>) allocates memory to executing programs</a:t>
            </a:r>
          </a:p>
          <a:p>
            <a:r>
              <a:rPr lang="en-CA" dirty="0" smtClean="0"/>
              <a:t>Dynamically allocated memory relies on addresses</a:t>
            </a:r>
          </a:p>
          <a:p>
            <a:pPr lvl="1"/>
            <a:r>
              <a:rPr lang="en-CA" dirty="0" smtClean="0"/>
              <a:t>It is very possible to either</a:t>
            </a:r>
            <a:endParaRPr lang="en-CA" dirty="0" smtClean="0"/>
          </a:p>
          <a:p>
            <a:pPr lvl="2"/>
            <a:r>
              <a:rPr lang="en-CA" dirty="0" smtClean="0"/>
              <a:t>Have a pointer that for some reason has an invalid address</a:t>
            </a:r>
          </a:p>
          <a:p>
            <a:pPr lvl="2"/>
            <a:r>
              <a:rPr lang="en-CA" dirty="0" smtClean="0"/>
              <a:t>Loose track of addresses that have been allocated due to local variables storing those addresses going out of scope</a:t>
            </a:r>
            <a:endParaRPr lang="en-CA" dirty="0" smtClean="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Problems with pointers</a:t>
            </a:r>
            <a:endParaRPr lang="en-CA" dirty="0"/>
          </a:p>
        </p:txBody>
      </p:sp>
      <p:sp>
        <p:nvSpPr>
          <p:cNvPr id="3" name="Content Placeholder 2"/>
          <p:cNvSpPr>
            <a:spLocks noGrp="1"/>
          </p:cNvSpPr>
          <p:nvPr>
            <p:ph idx="1"/>
          </p:nvPr>
        </p:nvSpPr>
        <p:spPr/>
        <p:txBody>
          <a:bodyPr/>
          <a:lstStyle/>
          <a:p>
            <a:r>
              <a:rPr lang="en-CA" dirty="0" smtClean="0"/>
              <a:t>We will look at three different situations:</a:t>
            </a:r>
          </a:p>
          <a:p>
            <a:pPr marL="857250" lvl="1" indent="-457200">
              <a:buFont typeface="+mj-lt"/>
              <a:buAutoNum type="arabicPeriod"/>
            </a:pPr>
            <a:r>
              <a:rPr lang="en-CA" dirty="0" smtClean="0"/>
              <a:t>Pointers that are not initialized properly</a:t>
            </a:r>
          </a:p>
          <a:p>
            <a:pPr marL="1543050" lvl="3" indent="-285750"/>
            <a:r>
              <a:rPr lang="en-CA" i="1" dirty="0" smtClean="0"/>
              <a:t>wild pointers</a:t>
            </a:r>
            <a:endParaRPr lang="en-CA" dirty="0" smtClean="0"/>
          </a:p>
          <a:p>
            <a:pPr marL="857250" lvl="1" indent="-457200">
              <a:buFont typeface="+mj-lt"/>
              <a:buAutoNum type="arabicPeriod"/>
            </a:pPr>
            <a:r>
              <a:rPr lang="en-CA" dirty="0" smtClean="0"/>
              <a:t>Pointers that store the address of memory no longer allocated</a:t>
            </a:r>
          </a:p>
          <a:p>
            <a:pPr marL="1543050" lvl="3" indent="-285750"/>
            <a:r>
              <a:rPr lang="en-CA" i="1" dirty="0" smtClean="0"/>
              <a:t>dangling </a:t>
            </a:r>
            <a:r>
              <a:rPr lang="en-CA" i="1" dirty="0"/>
              <a:t>pointers</a:t>
            </a:r>
            <a:endParaRPr lang="en-CA" dirty="0"/>
          </a:p>
          <a:p>
            <a:pPr marL="857250" lvl="1" indent="-457200">
              <a:buFont typeface="+mj-lt"/>
              <a:buAutoNum type="arabicPeriod"/>
            </a:pPr>
            <a:r>
              <a:rPr lang="en-CA" dirty="0" smtClean="0"/>
              <a:t>Losing the address of memory allocated to your program</a:t>
            </a:r>
            <a:endParaRPr lang="en-CA" dirty="0"/>
          </a:p>
          <a:p>
            <a:pPr marL="1543050" lvl="3" indent="-285750"/>
            <a:r>
              <a:rPr lang="en-CA" i="1" dirty="0" smtClean="0">
                <a:solidFill>
                  <a:prstClr val="black"/>
                </a:solidFill>
              </a:rPr>
              <a:t>memory leaks</a:t>
            </a:r>
          </a:p>
          <a:p>
            <a:pPr marL="1543050" lvl="3" indent="-285750"/>
            <a:endParaRPr lang="en-CA" i="1" dirty="0">
              <a:solidFill>
                <a:prstClr val="black"/>
              </a:solidFill>
            </a:endParaRPr>
          </a:p>
          <a:p>
            <a:pPr marL="1543050" lvl="3" indent="-285750"/>
            <a:endParaRPr lang="en-CA" i="1" dirty="0" smtClean="0">
              <a:solidFill>
                <a:prstClr val="black"/>
              </a:solidFill>
            </a:endParaRPr>
          </a:p>
          <a:p>
            <a:pPr marL="285750"/>
            <a:r>
              <a:rPr lang="en-CA" dirty="0" smtClean="0">
                <a:solidFill>
                  <a:prstClr val="black"/>
                </a:solidFill>
              </a:rPr>
              <a:t>These issues will, no doubt, continue to be a source of frustration in this course, in future courses, and throughout your professional career</a:t>
            </a:r>
            <a:endParaRPr lang="en-CA" dirty="0">
              <a:solidFill>
                <a:prstClr val="black"/>
              </a:solidFill>
            </a:endParaRPr>
          </a:p>
        </p:txBody>
      </p:sp>
    </p:spTree>
    <p:extLst>
      <p:ext uri="{BB962C8B-B14F-4D97-AF65-F5344CB8AC3E}">
        <p14:creationId xmlns:p14="http://schemas.microsoft.com/office/powerpoint/2010/main" val="4065497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there are issues with pointers</a:t>
            </a:r>
            <a:endParaRPr lang="en-CA" dirty="0"/>
          </a:p>
          <a:p>
            <a:pPr lvl="2"/>
            <a:r>
              <a:rPr lang="en-CA" dirty="0" smtClean="0"/>
              <a:t>We will look at these issues in each of the next </a:t>
            </a:r>
            <a:r>
              <a:rPr lang="en-CA" smtClean="0"/>
              <a:t>three lessons</a:t>
            </a:r>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75781</TotalTime>
  <Words>348</Words>
  <Application>Microsoft Office PowerPoint</Application>
  <PresentationFormat>On-screen Show (4:3)</PresentationFormat>
  <Paragraphs>35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Custom Design</vt:lpstr>
      <vt:lpstr>Problems with pointers</vt:lpstr>
      <vt:lpstr>Outline</vt:lpstr>
      <vt:lpstr>Problems with pointers</vt:lpstr>
      <vt:lpstr>Problems with pointers</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1308</cp:revision>
  <dcterms:created xsi:type="dcterms:W3CDTF">2009-09-11T23:00:44Z</dcterms:created>
  <dcterms:modified xsi:type="dcterms:W3CDTF">2018-11-21T02:40:48Z</dcterms:modified>
</cp:coreProperties>
</file>